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822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0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956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505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673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390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005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9611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2379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017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876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466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1162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0AC7F-57D3-4DA0-83EE-C1CFE55767DE}" type="datetimeFigureOut">
              <a:rPr lang="es-CO" smtClean="0"/>
              <a:t>2/09/20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EED04-B889-4F12-A645-D473A13B84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330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ontratos@senado.gov.co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53736" y="561702"/>
            <a:ext cx="10232572" cy="5747658"/>
          </a:xfrm>
          <a:ln>
            <a:solidFill>
              <a:schemeClr val="bg2">
                <a:lumMod val="2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/>
              <a:t>Bogotá D.C., 2 de septiembre de 2020.</a:t>
            </a:r>
          </a:p>
          <a:p>
            <a:pPr algn="just"/>
            <a:endParaRPr lang="es-MX" dirty="0"/>
          </a:p>
          <a:p>
            <a:r>
              <a:rPr lang="es-MX" b="1" dirty="0"/>
              <a:t>PROCESO DE ENAJENACIÓN DE BIENES A TÍTULO GRATUITO No. 001 DE 2020. </a:t>
            </a:r>
          </a:p>
          <a:p>
            <a:endParaRPr lang="es-MX" dirty="0"/>
          </a:p>
          <a:p>
            <a:r>
              <a:rPr lang="es-MX" dirty="0"/>
              <a:t>El Senado de la República invita a todas las entidades públicas Interesadas en participar el proceso de enajenación de bienes a título gratuito No. 002 – de 2020, a postularse para los LOTES No. 1 y 3 de la Resolucion No. 526 </a:t>
            </a:r>
            <a:r>
              <a:rPr lang="es-MX"/>
              <a:t>de 2020 </a:t>
            </a:r>
            <a:r>
              <a:rPr lang="es-MX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MX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términos del aviso adjunto.</a:t>
            </a:r>
            <a:r>
              <a:rPr lang="es-MX" dirty="0"/>
              <a:t> </a:t>
            </a:r>
          </a:p>
          <a:p>
            <a:endParaRPr lang="es-MX" dirty="0"/>
          </a:p>
          <a:p>
            <a:r>
              <a:rPr lang="es-MX" dirty="0"/>
              <a:t>Agradecemos a cada unas de las Entidades Públicas interesadas en participar en el presente proceso, enviando la documentación requerida al correo </a:t>
            </a:r>
            <a:r>
              <a:rPr lang="es-MX" dirty="0">
                <a:hlinkClick r:id="rId2"/>
              </a:rPr>
              <a:t>contratos@senado.gov.co</a:t>
            </a:r>
            <a:r>
              <a:rPr lang="es-MX" dirty="0"/>
              <a:t>, dentro de los 30 días siguientes a la publicación del presente proceso. </a:t>
            </a:r>
          </a:p>
          <a:p>
            <a:endParaRPr lang="es-MX" dirty="0"/>
          </a:p>
          <a:p>
            <a:pPr algn="just"/>
            <a:r>
              <a:rPr lang="es-MX" dirty="0"/>
              <a:t>Cordialmente,</a:t>
            </a:r>
          </a:p>
          <a:p>
            <a:r>
              <a:rPr lang="es-MX" b="1" dirty="0"/>
              <a:t>DIRECCIÓN GENERAL ADMINISTRATIVA </a:t>
            </a:r>
          </a:p>
          <a:p>
            <a:r>
              <a:rPr lang="es-MX" b="1" dirty="0"/>
              <a:t>SENADO DE LA REPÚBLICA</a:t>
            </a:r>
          </a:p>
          <a:p>
            <a:pPr algn="just"/>
            <a:endParaRPr lang="es-MX" dirty="0"/>
          </a:p>
          <a:p>
            <a:endParaRPr lang="es-MX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123065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Inicio Enajenación</Template>
  <TotalTime>5</TotalTime>
  <Words>132</Words>
  <Application>Microsoft Macintosh PowerPoint</Application>
  <PresentationFormat>Panorámica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Christian David Alba Rueda</dc:creator>
  <cp:lastModifiedBy>CVioleta Valderrama</cp:lastModifiedBy>
  <cp:revision>5</cp:revision>
  <cp:lastPrinted>2019-01-24T17:26:59Z</cp:lastPrinted>
  <dcterms:created xsi:type="dcterms:W3CDTF">2020-02-14T04:40:34Z</dcterms:created>
  <dcterms:modified xsi:type="dcterms:W3CDTF">2020-09-02T19:48:26Z</dcterms:modified>
</cp:coreProperties>
</file>