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056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2416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256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8996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331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303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97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356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4141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2922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091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690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3D12C-2BE2-4076-B46F-3B5CE9610761}" type="datetimeFigureOut">
              <a:rPr lang="es-CO" smtClean="0"/>
              <a:t>22/07/20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2698-1390-47F3-9DF8-CEAEDBFAB446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305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759131" y="3264672"/>
            <a:ext cx="9144000" cy="2387600"/>
          </a:xfrm>
        </p:spPr>
        <p:txBody>
          <a:bodyPr>
            <a:noAutofit/>
          </a:bodyPr>
          <a:lstStyle/>
          <a:p>
            <a:r>
              <a:rPr lang="es-ES" sz="5400" b="1" dirty="0"/>
              <a:t>INVITACIÓN PÚBLICA No. </a:t>
            </a:r>
            <a:r>
              <a:rPr lang="es-ES" sz="5400" b="1" dirty="0" smtClean="0"/>
              <a:t>001 de </a:t>
            </a:r>
            <a:r>
              <a:rPr lang="es-ES" sz="5400" b="1" dirty="0"/>
              <a:t>2020 PARA ENAJENACIÓN DE BIENES MUEBLES A TITULO GRATUITO ENTRE ENTIDADES PÚBLICAS</a:t>
            </a:r>
            <a:endParaRPr lang="es-CO" sz="5400" dirty="0"/>
          </a:p>
        </p:txBody>
      </p:sp>
      <p:pic>
        <p:nvPicPr>
          <p:cNvPr id="7" name="Imagen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394" y="0"/>
            <a:ext cx="3104606" cy="987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54801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INVITACIÓN PÚBLICA PARA ENAJENACIÓN DE BIENES MUEBLES A</Template>
  <TotalTime>1</TotalTime>
  <Words>18</Words>
  <Application>Microsoft Macintosh PowerPoint</Application>
  <PresentationFormat>Personalizado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INVITACIÓN PÚBLICA No. 001 de 2020 PARA ENAJENACIÓN DE BIENES MUEBLES A TITULO GRATUITO ENTRE ENTIDADES PÚBLICAS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INVITACIÓN PÚBLICA No. 1de 2020 PARA ENAJENACIÓN DE BIENES MUEBLES A TITULO GRATUITO ENTRE ENTIDADES PÚBLICAS</dc:title>
  <dc:creator>Christian David Alba Rueda</dc:creator>
  <cp:lastModifiedBy>Celsa Violeta Valderrama Varela</cp:lastModifiedBy>
  <cp:revision>2</cp:revision>
  <dcterms:created xsi:type="dcterms:W3CDTF">2020-02-14T04:37:38Z</dcterms:created>
  <dcterms:modified xsi:type="dcterms:W3CDTF">2020-07-22T13:41:31Z</dcterms:modified>
</cp:coreProperties>
</file>