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05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956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505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673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390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00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9611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237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01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876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466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116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0AC7F-57D3-4DA0-83EE-C1CFE55767DE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EED04-B889-4F12-A645-D473A13B8481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330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ontratos@senado.gov.c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3736" y="561702"/>
            <a:ext cx="10232572" cy="5747658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Bogotá D.C.</a:t>
            </a:r>
            <a:r>
              <a:rPr lang="es-MX" smtClean="0"/>
              <a:t>, </a:t>
            </a:r>
            <a:r>
              <a:rPr lang="es-MX" smtClean="0"/>
              <a:t>22 </a:t>
            </a:r>
            <a:r>
              <a:rPr lang="es-MX" dirty="0" smtClean="0"/>
              <a:t>de Julio de 2020.</a:t>
            </a:r>
          </a:p>
          <a:p>
            <a:pPr algn="just"/>
            <a:endParaRPr lang="es-MX" dirty="0"/>
          </a:p>
          <a:p>
            <a:r>
              <a:rPr lang="es-MX" b="1" dirty="0" smtClean="0"/>
              <a:t>PROCESO DE ENAJENACIÓN DE BIENES A TÍTULO GRATUITO No. 001 DE 2020. </a:t>
            </a:r>
          </a:p>
          <a:p>
            <a:endParaRPr lang="es-MX" dirty="0" smtClean="0"/>
          </a:p>
          <a:p>
            <a:r>
              <a:rPr lang="es-MX" dirty="0" smtClean="0"/>
              <a:t>El Senado de la República invita a todas las entidades públicas Interesadas en participar el proceso de enajenación de bienes a título gratuito No. 001 – de 2020, a postularse </a:t>
            </a:r>
            <a:r>
              <a:rPr lang="es-MX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los términos del aviso adjunto.</a:t>
            </a:r>
            <a:r>
              <a:rPr lang="es-MX" dirty="0" smtClean="0"/>
              <a:t> </a:t>
            </a:r>
          </a:p>
          <a:p>
            <a:endParaRPr lang="es-MX" dirty="0" smtClean="0"/>
          </a:p>
          <a:p>
            <a:r>
              <a:rPr lang="es-MX" dirty="0" smtClean="0"/>
              <a:t>Agradecemos a cada unas de las Entidades Públicas interesadas en participar en el presente proceso, enviando la documentación requerida al correo </a:t>
            </a:r>
            <a:r>
              <a:rPr lang="es-MX" dirty="0" smtClean="0">
                <a:hlinkClick r:id="rId2"/>
              </a:rPr>
              <a:t>contratos@senado.gov.co</a:t>
            </a:r>
            <a:r>
              <a:rPr lang="es-MX" dirty="0" smtClean="0"/>
              <a:t>, dentro de los 30 días siguientes a la publicación del presente proceso. </a:t>
            </a:r>
          </a:p>
          <a:p>
            <a:endParaRPr lang="es-MX" dirty="0" smtClean="0"/>
          </a:p>
          <a:p>
            <a:pPr algn="just"/>
            <a:r>
              <a:rPr lang="es-MX" dirty="0" smtClean="0"/>
              <a:t>Cordialmente,</a:t>
            </a:r>
          </a:p>
          <a:p>
            <a:r>
              <a:rPr lang="es-MX" b="1" dirty="0" smtClean="0"/>
              <a:t>DIRECCIÓN GENERAL ADMINISTRATIVA </a:t>
            </a:r>
          </a:p>
          <a:p>
            <a:r>
              <a:rPr lang="es-MX" b="1" dirty="0" smtClean="0"/>
              <a:t>SENADO DE LA REPÚBLICA</a:t>
            </a:r>
            <a:endParaRPr lang="es-MX" b="1" dirty="0"/>
          </a:p>
          <a:p>
            <a:pPr algn="just"/>
            <a:endParaRPr lang="es-MX" dirty="0"/>
          </a:p>
          <a:p>
            <a:endParaRPr lang="es-MX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23065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Inicio Enajenación</Template>
  <TotalTime>2</TotalTime>
  <Words>111</Words>
  <Application>Microsoft Macintosh PowerPoint</Application>
  <PresentationFormat>Personalizado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Christian David Alba Rueda</dc:creator>
  <cp:lastModifiedBy>Celsa Violeta Valderrama Varela</cp:lastModifiedBy>
  <cp:revision>4</cp:revision>
  <cp:lastPrinted>2019-01-24T17:26:59Z</cp:lastPrinted>
  <dcterms:created xsi:type="dcterms:W3CDTF">2020-02-14T04:40:34Z</dcterms:created>
  <dcterms:modified xsi:type="dcterms:W3CDTF">2020-07-22T13:51:14Z</dcterms:modified>
</cp:coreProperties>
</file>